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78" autoAdjust="0"/>
    <p:restoredTop sz="78868" autoAdjust="0"/>
  </p:normalViewPr>
  <p:slideViewPr>
    <p:cSldViewPr snapToGrid="0">
      <p:cViewPr>
        <p:scale>
          <a:sx n="110" d="100"/>
          <a:sy n="110" d="100"/>
        </p:scale>
        <p:origin x="-1296" y="153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7DE0BE3-BE81-4C37-ABBC-CEBC04D1C73F}" type="datetime1">
              <a:rPr lang="ru-RU" smtClean="0"/>
              <a:pPr algn="r" rtl="0"/>
              <a:t>28.05.2024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1920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33CBB61-1E2B-444D-BF78-7F801D557A7C}" type="datetime1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2584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Вы можете изменить этот буклет, заменив содержимое, приведенное для примера, на собственное. Если же вы хотите начать с чистого листа, на вкладке «Главная» нажмите </a:t>
            </a:r>
            <a:r>
              <a:rPr lang="ru-RU"/>
              <a:t>кнопку «Новый слайд», </a:t>
            </a:r>
            <a:r>
              <a:rPr lang="ru-RU" dirty="0"/>
              <a:t>чтобы вставить новую страницу. После этого введите текст и добавьте рисунки в пустые заполнители. Если вам нужны дополнительные блоки заголовков, подзаголовков или основного текста, скопируйте любой из имеющихся заполнителей, а затем перетащите его в нужное место.</a:t>
            </a:r>
          </a:p>
          <a:p>
            <a:pPr rtl="0"/>
            <a:endParaRPr lang="en-US" dirty="0"/>
          </a:p>
          <a:p>
            <a:pPr rtl="0"/>
            <a:r>
              <a:rPr lang="ru-RU" dirty="0"/>
              <a:t>Возможно, вы заметили, что мы добавили для вас линии сгиба. Они совсем светлые, но если вы не хотите, чтобы они были видны в буклете, выделите и удалите их перед печатью.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698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Вы можете изменить этот буклет, заменив содержимое, приведенное для примера, на собственное. Если же вы хотите начать с чистого листа, на вкладке «Главная» нажмите кнопку «Создать слайд», чтобы вставить новую страницу. После этого введите текст и добавьте рисунки в пустые заполнители. Если вам нужны дополнительные блоки заголовков, подзаголовков или основного текста, скопируйте любой из имеющихся заполнителей, а затем перетащите его в нужное место.</a:t>
            </a:r>
          </a:p>
          <a:p>
            <a:pPr rtl="0"/>
            <a:endParaRPr lang="en-US" dirty="0"/>
          </a:p>
          <a:p>
            <a:pPr rtl="0"/>
            <a:r>
              <a:rPr lang="ru-RU" dirty="0"/>
              <a:t>Возможно, вы заметили, что мы добавили для вас линии сгиба. Они совсем светлые, но если вы не хотите, чтобы они были видны в буклете, выделите и удалите их перед печатью.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99348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57200" y="457200"/>
            <a:ext cx="235915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35915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200" y="4736592"/>
            <a:ext cx="2359152" cy="207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30000"/>
              </a:lnSpc>
            </a:pP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35915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818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3758184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1"/>
          </p:nvPr>
        </p:nvSpPr>
        <p:spPr>
          <a:xfrm>
            <a:off x="3758184" y="685800"/>
            <a:ext cx="245059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14146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141465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141465" y="2084832"/>
            <a:ext cx="2450592" cy="4727448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141464" y="1901952"/>
            <a:ext cx="2450592" cy="14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42163" y="639763"/>
            <a:ext cx="2449512" cy="1262062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организации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184" y="5098071"/>
            <a:ext cx="2449512" cy="367640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название организации</a:t>
            </a:r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58184" y="5465711"/>
            <a:ext cx="2449512" cy="1346569"/>
          </a:xfrm>
        </p:spPr>
        <p:txBody>
          <a:bodyPr rtlCol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контактные данные организации</a:t>
            </a:r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58184" y="6854395"/>
            <a:ext cx="2449512" cy="448347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URL-адрес веб-сайта</a:t>
            </a:r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736592"/>
            <a:ext cx="2359152" cy="2075688"/>
          </a:xfrm>
        </p:spPr>
        <p:txBody>
          <a:bodyPr lIns="182880" rIns="18288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58631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>
            <a:off x="3849624" y="685800"/>
            <a:ext cx="2450592" cy="395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450592" cy="227685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9624" y="457200"/>
            <a:ext cx="2450592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9624" y="6854395"/>
            <a:ext cx="245059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232904" y="457200"/>
            <a:ext cx="23591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232904" y="6854395"/>
            <a:ext cx="23591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004771"/>
            <a:ext cx="2450592" cy="66235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14800" y="914400"/>
            <a:ext cx="1943100" cy="3352800"/>
          </a:xfrm>
        </p:spPr>
        <p:txBody>
          <a:bodyPr lIns="91440" tIns="91440" rIns="91440" bIns="9144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8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4" name="Рисунок 11"/>
          <p:cNvSpPr>
            <a:spLocks noGrp="1"/>
          </p:cNvSpPr>
          <p:nvPr>
            <p:ph type="pic" sz="quarter" idx="22"/>
          </p:nvPr>
        </p:nvSpPr>
        <p:spPr>
          <a:xfrm>
            <a:off x="3849624" y="4690587"/>
            <a:ext cx="2450592" cy="211062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3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7235571" y="4484614"/>
            <a:ext cx="2359152" cy="37490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7235571" y="2705100"/>
            <a:ext cx="2359152" cy="37490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0" name="Текст 21"/>
          <p:cNvSpPr>
            <a:spLocks noGrp="1"/>
          </p:cNvSpPr>
          <p:nvPr>
            <p:ph type="body" sz="quarter" idx="28" hasCustomPrompt="1"/>
          </p:nvPr>
        </p:nvSpPr>
        <p:spPr>
          <a:xfrm>
            <a:off x="7235571" y="791658"/>
            <a:ext cx="2359152" cy="37878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3704131"/>
            <a:ext cx="2450592" cy="3074219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5" name="Текст 21"/>
          <p:cNvSpPr>
            <a:spLocks noGrp="1"/>
          </p:cNvSpPr>
          <p:nvPr>
            <p:ph type="body" sz="quarter" idx="33" hasCustomPrompt="1"/>
          </p:nvPr>
        </p:nvSpPr>
        <p:spPr>
          <a:xfrm>
            <a:off x="7235571" y="1170442"/>
            <a:ext cx="2359152" cy="1560646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6" name="Текст 21"/>
          <p:cNvSpPr>
            <a:spLocks noGrp="1"/>
          </p:cNvSpPr>
          <p:nvPr>
            <p:ph type="body" sz="quarter" idx="34" hasCustomPrompt="1"/>
          </p:nvPr>
        </p:nvSpPr>
        <p:spPr>
          <a:xfrm>
            <a:off x="7235571" y="3091437"/>
            <a:ext cx="2359152" cy="1393177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7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35571" y="4873246"/>
            <a:ext cx="2359152" cy="1905104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18450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E2C732F-7C0E-44C8-B756-B6646DB425BC}" type="datetime1">
              <a:rPr lang="ru-RU" smtClean="0"/>
              <a:pPr rtl="0"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872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sz="2300" b="1" dirty="0"/>
              <a:t>Здоровому движению наше уважение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7093424" y="4981540"/>
            <a:ext cx="2435058" cy="204655"/>
          </a:xfrm>
        </p:spPr>
        <p:txBody>
          <a:bodyPr rtlCol="0"/>
          <a:lstStyle/>
          <a:p>
            <a:r>
              <a:rPr lang="ru-RU" sz="1300" b="0" i="0" u="none" strike="noStrike" dirty="0">
                <a:solidFill>
                  <a:srgbClr val="000000"/>
                </a:solidFill>
                <a:effectLst/>
                <a:latin typeface="Comfortaa"/>
              </a:rPr>
              <a:t>Краевое государственное бюджетное учреждение социального обслуживания</a:t>
            </a:r>
            <a:endParaRPr lang="ru-RU" sz="13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ru-RU" sz="1300" b="0" i="0" u="none" strike="noStrike" dirty="0">
                <a:solidFill>
                  <a:srgbClr val="000000"/>
                </a:solidFill>
                <a:effectLst/>
                <a:latin typeface="Comfortaa"/>
              </a:rPr>
              <a:t>«Комплексный центр социального обслуживания населения</a:t>
            </a:r>
            <a:endParaRPr lang="ru-RU" sz="13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ru-RU" sz="1300" b="0" i="0" u="none" strike="noStrike" dirty="0">
                <a:solidFill>
                  <a:srgbClr val="000000"/>
                </a:solidFill>
                <a:effectLst/>
                <a:latin typeface="Comfortaa"/>
              </a:rPr>
              <a:t>«</a:t>
            </a:r>
            <a:r>
              <a:rPr lang="ru-RU" sz="1300" b="0" i="0" u="none" strike="noStrike" dirty="0" err="1">
                <a:solidFill>
                  <a:srgbClr val="000000"/>
                </a:solidFill>
                <a:effectLst/>
                <a:latin typeface="Comfortaa"/>
              </a:rPr>
              <a:t>Иланский</a:t>
            </a:r>
            <a:r>
              <a:rPr lang="ru-RU" sz="1300" b="0" i="0" u="none" strike="noStrike" dirty="0">
                <a:solidFill>
                  <a:srgbClr val="000000"/>
                </a:solidFill>
                <a:effectLst/>
                <a:latin typeface="Comfortaa"/>
              </a:rPr>
              <a:t>»</a:t>
            </a:r>
            <a:endParaRPr lang="ru-RU" sz="13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</a:p>
          <a:p>
            <a:pPr rtl="0"/>
            <a:endParaRPr lang="ru-RU" b="1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7205037" y="5693131"/>
            <a:ext cx="2256361" cy="1346569"/>
          </a:xfrm>
        </p:spPr>
        <p:txBody>
          <a:bodyPr rtlCol="0"/>
          <a:lstStyle/>
          <a:p>
            <a:pPr rtl="0"/>
            <a:r>
              <a:rPr lang="en-GB" sz="1300" b="1" dirty="0">
                <a:solidFill>
                  <a:schemeClr val="tx2"/>
                </a:solidFill>
              </a:rPr>
              <a:t>663801, </a:t>
            </a:r>
            <a:r>
              <a:rPr lang="ru-RU" sz="1300" b="1" dirty="0">
                <a:solidFill>
                  <a:schemeClr val="tx2"/>
                </a:solidFill>
              </a:rPr>
              <a:t>Красноярский край, г. </a:t>
            </a:r>
            <a:r>
              <a:rPr lang="ru-RU" sz="1300" b="1" dirty="0" err="1">
                <a:solidFill>
                  <a:schemeClr val="tx2"/>
                </a:solidFill>
              </a:rPr>
              <a:t>Иланский</a:t>
            </a:r>
            <a:r>
              <a:rPr lang="ru-RU" sz="1300" b="1" dirty="0">
                <a:solidFill>
                  <a:schemeClr val="tx2"/>
                </a:solidFill>
              </a:rPr>
              <a:t>, ул. Школьная, 23</a:t>
            </a:r>
          </a:p>
          <a:p>
            <a:pPr rtl="0"/>
            <a:endParaRPr lang="ru-RU" sz="1300" b="1" dirty="0">
              <a:solidFill>
                <a:schemeClr val="tx2"/>
              </a:solidFill>
            </a:endParaRPr>
          </a:p>
          <a:p>
            <a:pPr rtl="0"/>
            <a:r>
              <a:rPr lang="ru-RU" sz="1300" b="1" dirty="0">
                <a:solidFill>
                  <a:schemeClr val="tx2"/>
                </a:solidFill>
              </a:rPr>
              <a:t>2024г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b="1" dirty="0" smtClean="0">
                <a:latin typeface="Bahnschrift" pitchFamily="34" charset="0"/>
              </a:rPr>
              <a:t>При выполнении буклета, были использованы интернет ресурсы</a:t>
            </a:r>
            <a:endParaRPr lang="ru-RU" b="1" dirty="0">
              <a:latin typeface="Bahnschrift" pitchFamily="34" charset="0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u-RU" b="0" i="0" u="none" strike="noStrike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PT Serif" panose="020F0502020204030204" pitchFamily="34" charset="0"/>
              </a:rPr>
              <a:t>Чувствуйте себя благодарными и не употребляйте наркотики. Потребление - лучший способ сказать, что вы презираете жизнь и здоровье, которые были вам даны.</a:t>
            </a:r>
            <a:endParaRPr lang="ru-RU" i="1" dirty="0">
              <a:solidFill>
                <a:schemeClr val="tx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6675120" y="5083868"/>
            <a:ext cx="0" cy="2688532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81BF4CB-F486-BEBB-68C0-F4AB1554EE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45" t="8366" r="2238" b="11289"/>
          <a:stretch/>
        </p:blipFill>
        <p:spPr>
          <a:xfrm>
            <a:off x="7142163" y="2446052"/>
            <a:ext cx="2319236" cy="1555267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7D9D3A8-8BA1-9656-936C-ADA3B8E85E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" r="-165"/>
          <a:stretch/>
        </p:blipFill>
        <p:spPr>
          <a:xfrm>
            <a:off x="3625122" y="4478179"/>
            <a:ext cx="2520081" cy="1888236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7B4EB4A-4429-8B0E-093D-CA06BCD538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5" t="-2687" r="5453" b="2687"/>
          <a:stretch/>
        </p:blipFill>
        <p:spPr>
          <a:xfrm>
            <a:off x="3750119" y="639763"/>
            <a:ext cx="2395084" cy="1352968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6DFC4A0-3489-2C96-9609-26639F2493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70" b="4064"/>
          <a:stretch/>
        </p:blipFill>
        <p:spPr>
          <a:xfrm>
            <a:off x="466726" y="639763"/>
            <a:ext cx="2349626" cy="42541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816CA28-5183-3A51-891E-296E8FC987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9230" r="-4318" b="55113"/>
          <a:stretch/>
        </p:blipFill>
        <p:spPr>
          <a:xfrm>
            <a:off x="3483329" y="2368610"/>
            <a:ext cx="3032902" cy="18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69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65"/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ru-RU" dirty="0"/>
              <a:t>Предлагаемые услуги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32960" y="130629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"/>
          <p:cNvCxnSpPr/>
          <p:nvPr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055C55-0A25-9F69-967F-A68B4B2417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3603" r="-1197" b="28595"/>
          <a:stretch/>
        </p:blipFill>
        <p:spPr>
          <a:xfrm>
            <a:off x="457204" y="713806"/>
            <a:ext cx="2479925" cy="3074219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6D3194-C559-0C03-BE2E-E022BCDB33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51877" y="914399"/>
            <a:ext cx="1806023" cy="3116275"/>
          </a:xfrm>
        </p:spPr>
        <p:txBody>
          <a:bodyPr/>
          <a:lstStyle/>
          <a:p>
            <a:r>
              <a:rPr lang="ru-RU" b="0" i="0" u="none" strike="noStrike" dirty="0">
                <a:effectLst/>
                <a:latin typeface="PT Serif" panose="020A0603040505020204" pitchFamily="18" charset="0"/>
              </a:rPr>
              <a:t>Наркотики - враги будущего и надежды, и когда мы боремся с ними, мы боремся за будущее (Боб Райли)…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27FC19C-51A2-C491-5E3D-5FF855283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11290" r="13491" b="48635"/>
          <a:stretch/>
        </p:blipFill>
        <p:spPr>
          <a:xfrm>
            <a:off x="7235571" y="713806"/>
            <a:ext cx="2476687" cy="2757414"/>
          </a:xfrm>
          <a:prstGeom prst="rect">
            <a:avLst/>
          </a:prstGeom>
        </p:spPr>
      </p:pic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7D55ABE-4B54-AC7B-26AD-9305F68DF6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235571" y="4151870"/>
            <a:ext cx="1401802" cy="332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xmlns="" id="{52DF3717-357C-BCF2-1106-155A58F7AA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35571" y="5313405"/>
            <a:ext cx="2359152" cy="1610930"/>
          </a:xfrm>
        </p:spPr>
        <p:txBody>
          <a:bodyPr/>
          <a:lstStyle/>
          <a:p>
            <a:pPr marL="0" indent="0">
              <a:buNone/>
            </a:pPr>
            <a:r>
              <a:rPr lang="ru-RU" sz="1200" b="1" i="0" u="none" strike="noStrike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“Там, далеко, на солнце мои высокие устремления. Я может и не дойду до них, но я могу смотреть вверх и видеть их красивыми, в них верят, и пытаются следовать им.” -Луиза Мэй </a:t>
            </a:r>
            <a:r>
              <a:rPr lang="ru-RU" sz="1200" b="1" i="0" u="none" strike="noStrike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Олкотт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43" y="3954163"/>
            <a:ext cx="2449939" cy="2619632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0486" y="3013452"/>
            <a:ext cx="2376825" cy="2213458"/>
          </a:xfrm>
          <a:prstGeom prst="rect">
            <a:avLst/>
          </a:prstGeom>
          <a:noFill/>
        </p:spPr>
      </p:pic>
      <p:pic>
        <p:nvPicPr>
          <p:cNvPr id="3078" name="Picture 6" descr="Picture background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7"/>
          <a:srcRect l="-4271" t="-5034" r="48254"/>
          <a:stretch>
            <a:fillRect/>
          </a:stretch>
        </p:blipFill>
        <p:spPr bwMode="auto">
          <a:xfrm>
            <a:off x="3640891" y="4509424"/>
            <a:ext cx="2707220" cy="285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5184843"/>
      </p:ext>
    </p:extLst>
  </p:cSld>
  <p:clrMapOvr>
    <a:masterClrMapping/>
  </p:clrMapOvr>
</p:sld>
</file>

<file path=ppt/theme/theme1.xml><?xml version="1.0" encoding="utf-8"?>
<a:theme xmlns:a="http://schemas.openxmlformats.org/drawingml/2006/main" name="Туристический буклет: 11 x 8,5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oTvlRedBlutri.potx" id="{4977B726-3B8F-42AA-A775-DA2013E2240D}" vid="{DC246A5D-CD36-402A-887F-BF1606EB8D32}"/>
    </a:ext>
  </a:extLst>
</a:theme>
</file>

<file path=ppt/theme/theme2.xml><?xml version="1.0" encoding="utf-8"?>
<a:theme xmlns:a="http://schemas.openxmlformats.org/drawingml/2006/main" name="Office Theme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55C1A-AC47-4549-B0AC-CEFDEB735B56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E3E96A-01FB-48BF-BFE3-D012C9377EA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442E11-7072-4076-89FF-444E132B89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367</Words>
  <Application>Microsoft Office PowerPoint</Application>
  <PresentationFormat>Произвольный</PresentationFormat>
  <Paragraphs>22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Туристический буклет: 11 x 8,5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</cp:revision>
  <dcterms:created xsi:type="dcterms:W3CDTF">2013-07-31T18:38:59Z</dcterms:created>
  <dcterms:modified xsi:type="dcterms:W3CDTF">2024-05-28T05:16:10Z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